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3195637"/>
            <a:ext cx="439102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637680" y="355292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46867" y="408548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37786" y="5753508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242008"/>
            <a:ext cx="11496675" cy="5581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1906784"/>
            <a:ext cx="45365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2399153"/>
            <a:ext cx="45365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2831232"/>
            <a:ext cx="45365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013176"/>
            <a:ext cx="30963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495497"/>
            <a:ext cx="30963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26677" y="5013176"/>
            <a:ext cx="30963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426677" y="5495497"/>
            <a:ext cx="30963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426677" y="5957722"/>
            <a:ext cx="30963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9318" y="6450091"/>
            <a:ext cx="974117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66937"/>
            <a:ext cx="1155382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377900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850173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332493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57387"/>
            <a:ext cx="11563350" cy="2943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005064"/>
            <a:ext cx="46085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457240"/>
            <a:ext cx="46085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